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6" d="100"/>
          <a:sy n="46" d="100"/>
        </p:scale>
        <p:origin x="-12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24/02/14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24/02/14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24/02/14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24/02/14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24/02/14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24/02/14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24/02/14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24/02/14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24/02/14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24/02/14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24/02/14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24/02/14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1732"/>
            <a:ext cx="7543800" cy="772562"/>
          </a:xfrm>
        </p:spPr>
        <p:txBody>
          <a:bodyPr/>
          <a:lstStyle/>
          <a:p>
            <a:pPr algn="ctr"/>
            <a:r>
              <a:rPr lang="en-US" sz="4800" dirty="0" smtClean="0"/>
              <a:t>Today Number is 56</a:t>
            </a:r>
            <a:endParaRPr lang="en-US" sz="4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9808975"/>
              </p:ext>
            </p:extLst>
          </p:nvPr>
        </p:nvGraphicFramePr>
        <p:xfrm>
          <a:off x="193235" y="1214905"/>
          <a:ext cx="8036365" cy="5025289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1607273"/>
                <a:gridCol w="1607273"/>
                <a:gridCol w="1607273"/>
                <a:gridCol w="1607273"/>
                <a:gridCol w="1607273"/>
              </a:tblGrid>
              <a:tr h="434303">
                <a:tc>
                  <a:txBody>
                    <a:bodyPr/>
                    <a:lstStyle/>
                    <a:p>
                      <a:r>
                        <a:rPr lang="en-US" dirty="0" smtClean="0"/>
                        <a:t> Multiply 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Addition 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Subtraction 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Division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Any</a:t>
                      </a:r>
                      <a:r>
                        <a:rPr lang="en-US" baseline="0" dirty="0" smtClean="0"/>
                        <a:t> Other </a:t>
                      </a:r>
                      <a:endParaRPr lang="en-US" dirty="0"/>
                    </a:p>
                  </a:txBody>
                  <a:tcPr/>
                </a:tc>
              </a:tr>
              <a:tr h="459098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83548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2</TotalTime>
  <Words>14</Words>
  <Application>Microsoft Macintosh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Adjacency</vt:lpstr>
      <vt:lpstr>Today Number is 56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 Number is 56</dc:title>
  <dc:creator>Department of Education</dc:creator>
  <cp:lastModifiedBy>Department of Education</cp:lastModifiedBy>
  <cp:revision>1</cp:revision>
  <dcterms:created xsi:type="dcterms:W3CDTF">2014-02-24T09:04:58Z</dcterms:created>
  <dcterms:modified xsi:type="dcterms:W3CDTF">2014-02-24T09:07:38Z</dcterms:modified>
</cp:coreProperties>
</file>