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7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5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5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9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4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2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4911-C950-6544-854C-560E984639F0}" type="datetimeFigureOut">
              <a:rPr lang="en-US" smtClean="0"/>
              <a:t>24/02/14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BE4E-8B4A-6E4A-9281-5B68CA64C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4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156"/>
            <a:ext cx="7772400" cy="57684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Self Assessment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35868"/>
              </p:ext>
            </p:extLst>
          </p:nvPr>
        </p:nvGraphicFramePr>
        <p:xfrm>
          <a:off x="685800" y="952557"/>
          <a:ext cx="7918604" cy="52916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4813"/>
                <a:gridCol w="3251833"/>
                <a:gridCol w="3691958"/>
              </a:tblGrid>
              <a:tr h="544506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Lesson Objective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By the end of this lesson you should be able to accurately use the 'BUCK' system to calculate a variety of word problems.  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5491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used the</a:t>
                      </a:r>
                      <a:r>
                        <a:rPr lang="en-US" baseline="0" dirty="0" smtClean="0"/>
                        <a:t> ‘ BUCK’ steps accurately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Comment: yes/no</a:t>
                      </a:r>
                      <a:r>
                        <a:rPr lang="en-US" baseline="0" dirty="0" smtClean="0"/>
                        <a:t> why?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1108368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I was accurate with solving addition , subtraction, division and multiplication word problems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Comment: yes/no</a:t>
                      </a:r>
                      <a:r>
                        <a:rPr lang="en-US" baseline="0" dirty="0" smtClean="0"/>
                        <a:t> why?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54184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worked to my personal</a:t>
                      </a:r>
                      <a:r>
                        <a:rPr lang="en-US" baseline="0" dirty="0" smtClean="0"/>
                        <a:t> best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Comment: yes/no</a:t>
                      </a:r>
                      <a:r>
                        <a:rPr lang="en-US" baseline="0" dirty="0" smtClean="0"/>
                        <a:t> why?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98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Self Assessment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Assessment </dc:title>
  <dc:creator>Department of Education</dc:creator>
  <cp:lastModifiedBy>Department of Education</cp:lastModifiedBy>
  <cp:revision>1</cp:revision>
  <dcterms:created xsi:type="dcterms:W3CDTF">2014-02-24T09:25:55Z</dcterms:created>
  <dcterms:modified xsi:type="dcterms:W3CDTF">2014-02-24T09:34:21Z</dcterms:modified>
</cp:coreProperties>
</file>