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6" autoAdjust="0"/>
  </p:normalViewPr>
  <p:slideViewPr>
    <p:cSldViewPr snapToGrid="0" snapToObjects="1">
      <p:cViewPr varScale="1">
        <p:scale>
          <a:sx n="62" d="100"/>
          <a:sy n="62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409" y="4855818"/>
            <a:ext cx="8347560" cy="933450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Making</a:t>
            </a:r>
            <a:r>
              <a:rPr lang="en-US" sz="75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75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Inferences</a:t>
            </a:r>
            <a:endParaRPr lang="en-US" sz="7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69" y="491686"/>
            <a:ext cx="1925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chemeClr val="bg1"/>
                </a:solidFill>
              </a:rPr>
              <a:t>What do you know?</a:t>
            </a: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1069" y="2540379"/>
            <a:ext cx="19255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What can you conclude?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2638" y="450712"/>
            <a:ext cx="190510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What clues </a:t>
            </a:r>
            <a:r>
              <a:rPr lang="en-US" sz="2900" dirty="0" smtClean="0">
                <a:solidFill>
                  <a:schemeClr val="bg1"/>
                </a:solidFill>
              </a:rPr>
              <a:t>did you </a:t>
            </a:r>
            <a:r>
              <a:rPr lang="en-US" sz="2900" dirty="0">
                <a:solidFill>
                  <a:schemeClr val="bg1"/>
                </a:solidFill>
              </a:rPr>
              <a:t>find?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29" y="450712"/>
            <a:ext cx="3661655" cy="3637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2638" y="2554540"/>
            <a:ext cx="182833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What can you infer?</a:t>
            </a:r>
          </a:p>
        </p:txBody>
      </p:sp>
    </p:spTree>
    <p:extLst>
      <p:ext uri="{BB962C8B-B14F-4D97-AF65-F5344CB8AC3E}">
        <p14:creationId xmlns:p14="http://schemas.microsoft.com/office/powerpoint/2010/main" val="149570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these girls?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40" y="1950980"/>
            <a:ext cx="5542603" cy="41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What are three things you can tell about the person whose feet these belong to?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47" y="1944726"/>
            <a:ext cx="5961478" cy="40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just happened?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85" y="1944421"/>
            <a:ext cx="6821484" cy="45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this man feeling? How do you know?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30" y="1960292"/>
            <a:ext cx="4337159" cy="43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3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happened?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87" y="2012177"/>
            <a:ext cx="6177479" cy="46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How do you think these two people know each other? What makes you think so?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483" y="2000696"/>
            <a:ext cx="5381633" cy="41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two things you could say about this little boy?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23" y="1949845"/>
            <a:ext cx="6391482" cy="42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think happened here?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6" y="1987380"/>
            <a:ext cx="6875140" cy="43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3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this girl feeling?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681" y="1904304"/>
            <a:ext cx="3104614" cy="43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6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this girl feeling?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77" y="2302107"/>
            <a:ext cx="5106482" cy="34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this man on the floor?</a:t>
            </a:r>
            <a:br>
              <a:rPr lang="en-US" dirty="0" smtClean="0"/>
            </a:br>
            <a:r>
              <a:rPr lang="en-US" dirty="0" smtClean="0"/>
              <a:t>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35" y="1982990"/>
            <a:ext cx="5891434" cy="40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 man going to say to this girl?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04" y="2070099"/>
            <a:ext cx="5226817" cy="3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3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think caused this injury?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10" y="2085390"/>
            <a:ext cx="4862951" cy="38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1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What will this woman have for breakfast tomorrow? What makes you think so?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164" y="2318241"/>
            <a:ext cx="5605265" cy="37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4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has this little girl been doing? How do you know?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66" y="1901202"/>
            <a:ext cx="5676807" cy="46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7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dirty="0" smtClean="0"/>
              <a:t>To make an inference, you need to activate your prior knowledge and merge it with the text clues that the author gives you. Now you have an inference!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41150"/>
              </p:ext>
            </p:extLst>
          </p:nvPr>
        </p:nvGraphicFramePr>
        <p:xfrm>
          <a:off x="498474" y="2400113"/>
          <a:ext cx="8045163" cy="4136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721"/>
                <a:gridCol w="2681721"/>
                <a:gridCol w="2681721"/>
              </a:tblGrid>
              <a:tr h="1625140">
                <a:tc>
                  <a:txBody>
                    <a:bodyPr/>
                    <a:lstStyle/>
                    <a:p>
                      <a:pPr algn="ctr"/>
                      <a:r>
                        <a:rPr lang="en-US" sz="2500" baseline="0" dirty="0" smtClean="0"/>
                        <a:t>Background Knowledge</a:t>
                      </a:r>
                    </a:p>
                    <a:p>
                      <a:endParaRPr lang="en-US" sz="2500" baseline="0" dirty="0" smtClean="0"/>
                    </a:p>
                    <a:p>
                      <a:endParaRPr lang="en-US" sz="2500" baseline="0" dirty="0" smtClean="0"/>
                    </a:p>
                    <a:p>
                      <a:r>
                        <a:rPr lang="en-US" sz="2500" baseline="0" dirty="0" smtClean="0"/>
                        <a:t>BK                     +  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What</a:t>
                      </a:r>
                      <a:r>
                        <a:rPr lang="en-US" sz="2500" baseline="0" dirty="0" smtClean="0"/>
                        <a:t> the author tells you (text clues)</a:t>
                      </a:r>
                    </a:p>
                    <a:p>
                      <a:endParaRPr lang="en-US" sz="2500" baseline="0" dirty="0" smtClean="0"/>
                    </a:p>
                    <a:p>
                      <a:r>
                        <a:rPr lang="en-US" sz="2500" baseline="0" dirty="0" smtClean="0"/>
                        <a:t>TC                     =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Inference</a:t>
                      </a:r>
                    </a:p>
                    <a:p>
                      <a:endParaRPr lang="en-US" sz="2500" dirty="0" smtClean="0"/>
                    </a:p>
                    <a:p>
                      <a:endParaRPr lang="en-US" sz="2500" dirty="0" smtClean="0"/>
                    </a:p>
                    <a:p>
                      <a:endParaRPr lang="en-US" sz="2500" dirty="0" smtClean="0"/>
                    </a:p>
                    <a:p>
                      <a:r>
                        <a:rPr lang="en-US" sz="2500" dirty="0" smtClean="0"/>
                        <a:t>I</a:t>
                      </a:r>
                      <a:endParaRPr lang="en-US" sz="2500" dirty="0"/>
                    </a:p>
                  </a:txBody>
                  <a:tcPr/>
                </a:tc>
              </a:tr>
              <a:tr h="21402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55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isn’t this woman using a fork to eat her pie? Why do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694" y="2428648"/>
            <a:ext cx="5752789" cy="38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think this boy is thinking?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76" y="2480993"/>
            <a:ext cx="5320915" cy="35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was this picture taken? How do you know?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91" y="2590799"/>
            <a:ext cx="4524369" cy="30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4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you think this boy is feeling? What makes you think so?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2143671"/>
            <a:ext cx="32131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What are two things you can say about the people who cast these shadows? What makes you think so?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32" y="2279263"/>
            <a:ext cx="5104468" cy="38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1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is this girl? How do you know?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010397"/>
            <a:ext cx="61595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8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What do you think is in this person’s backpack? Why do you think so?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11" y="1600200"/>
            <a:ext cx="3200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64</TotalTime>
  <Words>361</Words>
  <Application>Microsoft Macintosh PowerPoint</Application>
  <PresentationFormat>On-screen Show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Advantage</vt:lpstr>
      <vt:lpstr>Making Inferences</vt:lpstr>
      <vt:lpstr>Why is this man on the floor? What makes you think so?</vt:lpstr>
      <vt:lpstr>Why isn’t this woman using a fork to eat her pie? Why do you think so?</vt:lpstr>
      <vt:lpstr>What do you think this boy is thinking? What makes you think so?</vt:lpstr>
      <vt:lpstr>When was this picture taken? How do you know?</vt:lpstr>
      <vt:lpstr>How do you think this boy is feeling? What makes you think so?</vt:lpstr>
      <vt:lpstr>What are two things you can say about the people who cast these shadows? What makes you think so?</vt:lpstr>
      <vt:lpstr>Where is this girl? How do you know?</vt:lpstr>
      <vt:lpstr>What do you think is in this person’s backpack? Why do you think so?</vt:lpstr>
      <vt:lpstr>Where are these girls? What makes you think so?</vt:lpstr>
      <vt:lpstr>What are three things you can tell about the person whose feet these belong to?</vt:lpstr>
      <vt:lpstr>What just happened? What makes you think so?</vt:lpstr>
      <vt:lpstr>How is this man feeling? How do you know?</vt:lpstr>
      <vt:lpstr>What happened? What makes you think so?</vt:lpstr>
      <vt:lpstr>How do you think these two people know each other? What makes you think so?</vt:lpstr>
      <vt:lpstr>What are two things you could say about this little boy?</vt:lpstr>
      <vt:lpstr>What do you think happened here? What makes you think so?</vt:lpstr>
      <vt:lpstr>How is this girl feeling? What makes you think so?</vt:lpstr>
      <vt:lpstr>How is this girl feeling? What makes you think so?</vt:lpstr>
      <vt:lpstr>What is this man going to say to this girl?</vt:lpstr>
      <vt:lpstr>What do you think caused this injury? What makes you think so?</vt:lpstr>
      <vt:lpstr>What will this woman have for breakfast tomorrow? What makes you think so?</vt:lpstr>
      <vt:lpstr>What has this little girl been doing? How do you know?</vt:lpstr>
      <vt:lpstr>To make an inference, you need to activate your prior knowledge and merge it with the text clues that the author gives you. Now you have an inference!</vt:lpstr>
    </vt:vector>
  </TitlesOfParts>
  <Company>CBSD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Inferences</dc:title>
  <dc:creator>Emily Redard</dc:creator>
  <cp:lastModifiedBy>lisa harris</cp:lastModifiedBy>
  <cp:revision>8</cp:revision>
  <dcterms:created xsi:type="dcterms:W3CDTF">2012-06-21T03:51:51Z</dcterms:created>
  <dcterms:modified xsi:type="dcterms:W3CDTF">2018-03-11T09:40:06Z</dcterms:modified>
</cp:coreProperties>
</file>